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2" r:id="rId5"/>
    <p:sldId id="260" r:id="rId6"/>
    <p:sldId id="261" r:id="rId7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310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6984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9184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5620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84051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93503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75555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7410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35344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042192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44116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02511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3B1BF-A986-4B8B-BB1C-6F2EEEC629AE}" type="datetimeFigureOut">
              <a:rPr lang="th-TH" smtClean="0"/>
              <a:t>29/07/60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030BB8-7A02-43A2-952D-86777664FDD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4200222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977" y="612475"/>
            <a:ext cx="1777042" cy="1777042"/>
          </a:xfrm>
          <a:prstGeom prst="ellipse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4055" t="20399" r="4055" b="20245"/>
          <a:stretch/>
        </p:blipFill>
        <p:spPr>
          <a:xfrm>
            <a:off x="688068" y="2389517"/>
            <a:ext cx="7530860" cy="14578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/>
          <a:srcRect b="45765"/>
          <a:stretch/>
        </p:blipFill>
        <p:spPr>
          <a:xfrm>
            <a:off x="431320" y="4581874"/>
            <a:ext cx="8255479" cy="93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397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0" t="3268" r="3087" b="6408"/>
          <a:stretch/>
        </p:blipFill>
        <p:spPr>
          <a:xfrm>
            <a:off x="612475" y="2153429"/>
            <a:ext cx="4442604" cy="32262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2980" t="11775" r="1641" b="18111"/>
          <a:stretch/>
        </p:blipFill>
        <p:spPr>
          <a:xfrm>
            <a:off x="319177" y="215660"/>
            <a:ext cx="8540151" cy="14319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1291" y="1985204"/>
            <a:ext cx="3107577" cy="4474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24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8530" y="1553883"/>
            <a:ext cx="4163929" cy="447485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562" y="230936"/>
            <a:ext cx="8522897" cy="132294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846794" y="1618718"/>
            <a:ext cx="3424504" cy="4497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524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0642"/>
            <a:ext cx="9144000" cy="3677894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469147" y="3286664"/>
            <a:ext cx="2872596" cy="2794958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0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โปรแกรม</a:t>
            </a:r>
          </a:p>
          <a:p>
            <a:pPr algn="ctr"/>
            <a:r>
              <a:rPr lang="en-US" sz="2000" b="1" dirty="0" smtClean="0">
                <a:solidFill>
                  <a:srgbClr val="FF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TBCM</a:t>
            </a:r>
            <a:r>
              <a:rPr lang="en-US" sz="20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th-TH" sz="2000" dirty="0" smtClean="0">
                <a:solidFill>
                  <a:srgbClr val="0070C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นำมาใช้เพื่อการเฝ้าระวังและดูแลรักษา</a:t>
            </a:r>
            <a:endParaRPr lang="th-TH" sz="20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3739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78047"/>
            <a:ext cx="7888908" cy="13778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3042" y="1452378"/>
            <a:ext cx="4675516" cy="450533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507" y="1607116"/>
            <a:ext cx="3311940" cy="43505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4781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55" y="1323316"/>
            <a:ext cx="808424" cy="9483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17" y="2271659"/>
            <a:ext cx="2887845" cy="11551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256" y="4509782"/>
            <a:ext cx="2306399" cy="60418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517" y="3314250"/>
            <a:ext cx="1593901" cy="99841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6"/>
          <a:srcRect r="39559"/>
          <a:stretch/>
        </p:blipFill>
        <p:spPr>
          <a:xfrm>
            <a:off x="4471021" y="1503810"/>
            <a:ext cx="4672979" cy="490561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r="41776"/>
          <a:stretch/>
        </p:blipFill>
        <p:spPr>
          <a:xfrm>
            <a:off x="4471021" y="165669"/>
            <a:ext cx="3051213" cy="1491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986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10</Words>
  <Application>Microsoft Office PowerPoint</Application>
  <PresentationFormat>On-screen Show (4:3)</PresentationFormat>
  <Paragraphs>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Cordia New</vt:lpstr>
      <vt:lpstr>Tahoma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บทเรียนและนโยบายการดำเนินงานวัณโรคดื้อยาของประเทศไทย</dc:title>
  <dc:creator>User</dc:creator>
  <cp:lastModifiedBy>User</cp:lastModifiedBy>
  <cp:revision>17</cp:revision>
  <dcterms:created xsi:type="dcterms:W3CDTF">2017-07-28T09:25:20Z</dcterms:created>
  <dcterms:modified xsi:type="dcterms:W3CDTF">2017-07-29T06:59:47Z</dcterms:modified>
</cp:coreProperties>
</file>